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88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74" d="100"/>
          <a:sy n="74" d="100"/>
        </p:scale>
        <p:origin x="84" y="7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eg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B9254CD-1716-9D67-A016-F57EEF5109C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DCEFC51E-04B1-DE6D-F021-2F94DC7DE04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D233190-099D-A570-D23E-79E6869AF1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138A4C0E-FA20-FBED-24D8-4B10FCF2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A06AB1-119B-C069-E195-279E858D0C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80920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5450816-9C4E-DE5D-7133-CE2FF77029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B1DB2A5C-6B4E-6D00-DD29-2AED0DD6C7E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5A3AD8F-237C-9AF7-7603-8ED3A097FA0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63A136C-6BAD-F440-0244-B53D2FE6A5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A6FA10E-4784-B08D-2D0D-B3C693B20E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095574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448C392F-9E59-0A8C-9B4F-854BB39C6BB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3BD62D7-6629-2E7C-64E8-A5035E180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57861B0-B8A6-DAF2-BF0B-2021ACF865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DCD4C23-DE89-93AF-EA4B-C7EA32F23D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6749C2-8890-ED64-3F15-BEF24DB2FA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4997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73BEF9C-1C90-D6ED-AB4E-6A338B1BD4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DD34379-B8FA-0DA7-66A5-6F0B4B6897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43DDD779-0CFA-DE04-BC70-9578C0313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5D812CA-B20E-4269-A382-48BB1F9B44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5BD5A7FD-F469-ECF8-DA29-FB0206174D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87284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1E8259E-C7AB-C145-4D9F-82732AA05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BA3311C-4527-D8CF-11D2-3C565D1D7B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399FF7A-B078-B784-D73B-FBB32E9D654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5CE3882-91E5-F319-3603-1D4E5783F7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108D5DF-5AF7-B5BD-8B33-5B4D915943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06876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5994932-AEF1-52F5-3D9B-87D38AC1E57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7CD6C5E5-66E6-3BA5-548F-3AD5F53DC2F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D5F137E3-8FEA-CFDF-8844-9CBFD63BEB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E7A5798D-3781-A709-3559-029FF518D2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FFE6C03-42AD-FDBD-E6F1-00A3C89DB9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F1A066E-F7F2-E740-9AE3-D71EB2ED8E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935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6103E73-7304-084F-406B-777073E66D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1C2E9CE-81E8-EDF1-A2D9-5947E171BFC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67183FFF-4669-C4A0-BCC8-3E0A896EF3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E4B3FDE6-371A-883F-E6E1-AFAB4007966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DAAD9FF9-0564-2D73-9672-C2A124A7569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7DD112A5-9974-7E5A-CCE6-C91DE91BF9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745F1DE2-E9DA-D863-005D-D67BF2794E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B0C1C435-A54F-396B-0833-B17889A1D1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29742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4D1AC8A-5F6D-0A3D-BE6C-D6D6BE0106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37DFC9E-3460-70DB-2C6B-D57B5450A1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7D64D18-DF66-E35B-ABF1-399D0458F6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4CD40B1C-B1BD-140E-7B52-5A6EA0DB6F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91818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9E7D5D85-AB6A-3A9C-26C9-A26179DE6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83CF265B-7D18-A650-1FD3-7C5893A929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04618B38-F453-94B1-035B-BC2782DD3E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1768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D93AE7F-1150-6486-9F03-119C87140F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C63D149-AD64-07ED-1E31-5F5B4D3C089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379AF98-157C-00EA-1937-0AFC42A214A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607B19B-4822-B3A5-3E07-39338ED0E3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F07077D0-0A77-7444-C436-6372C3A243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B56A38B-0771-E7BB-B27B-1971BE06E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547651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DE6A24-C0B1-9B35-628B-0CFFFA97F1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43590330-FF68-A689-4DCA-DA741E47E4C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06BB6939-BBCE-3029-1124-58E8EE1A2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02855B6A-57A6-FF6E-6390-29D40F0E5C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067FE21-9D90-205D-8313-A8D8539DB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F0E8431B-0A2D-CE08-21BB-77F01E47F5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530580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1F297096-62C6-1236-34A6-6893056F5F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0B2CA5C1-F95B-EE6F-F515-2D0DA52BC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88E666-3754-2401-D916-64B3F61EB0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4568428-5FA5-4921-B2FF-2FEAF9495A2F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6BC0ED69-1202-A88C-47EF-A6A07448B4F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B5E18FE-BFE7-539C-3BA0-ECD552AE65D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6406633-C4E5-4A1F-AA98-4F4E7C74915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663028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 descr="Imagen que contiene ventana, aire condicionado, remoto&#10;&#10;Descripción generada automáticamente">
            <a:extLst>
              <a:ext uri="{FF2B5EF4-FFF2-40B4-BE49-F238E27FC236}">
                <a16:creationId xmlns:a16="http://schemas.microsoft.com/office/drawing/2014/main" id="{7497C823-270B-24B8-49AA-3CAE723A86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52837" y="1732006"/>
            <a:ext cx="2983020" cy="2979096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B906FBC0-EF0F-1F0D-9B0C-D54E57350D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5438589" y="1697567"/>
            <a:ext cx="3147278" cy="3047975"/>
          </a:xfrm>
          <a:prstGeom prst="rect">
            <a:avLst/>
          </a:prstGeom>
        </p:spPr>
      </p:pic>
      <p:sp>
        <p:nvSpPr>
          <p:cNvPr id="2" name="CuadroTexto 1">
            <a:extLst>
              <a:ext uri="{FF2B5EF4-FFF2-40B4-BE49-F238E27FC236}">
                <a16:creationId xmlns:a16="http://schemas.microsoft.com/office/drawing/2014/main" id="{F27A70BB-D0B6-64F8-7D3C-19CD9A938886}"/>
              </a:ext>
            </a:extLst>
          </p:cNvPr>
          <p:cNvSpPr txBox="1"/>
          <p:nvPr/>
        </p:nvSpPr>
        <p:spPr>
          <a:xfrm>
            <a:off x="2238816" y="1647915"/>
            <a:ext cx="22804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a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77937ABA-8039-A4D6-673D-214D3BFFA6D5}"/>
              </a:ext>
            </a:extLst>
          </p:cNvPr>
          <p:cNvSpPr txBox="1"/>
          <p:nvPr/>
        </p:nvSpPr>
        <p:spPr>
          <a:xfrm>
            <a:off x="5449878" y="1647915"/>
            <a:ext cx="228041" cy="246221"/>
          </a:xfrm>
          <a:prstGeom prst="rect">
            <a:avLst/>
          </a:prstGeom>
          <a:solidFill>
            <a:schemeClr val="bg1"/>
          </a:solidFill>
          <a:ln>
            <a:solidFill>
              <a:schemeClr val="tx1"/>
            </a:solidFill>
          </a:ln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s-ES" sz="1600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3346433245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Panorámica</PresentationFormat>
  <Paragraphs>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1</cp:revision>
  <dcterms:created xsi:type="dcterms:W3CDTF">2023-06-25T10:54:31Z</dcterms:created>
  <dcterms:modified xsi:type="dcterms:W3CDTF">2023-06-25T10:54:43Z</dcterms:modified>
</cp:coreProperties>
</file>

<file path=docProps/thumbnail.jpeg>
</file>